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embeddedFontLst>
    <p:embeddedFont>
      <p:font typeface="Century Gothic" panose="020B050202020202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+1N5ngithyVAEMAZIeorvPUjj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harry</a:t>
            </a: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19b15f190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Ryan</a:t>
            </a:r>
            <a:endParaRPr/>
          </a:p>
        </p:txBody>
      </p:sp>
      <p:sp>
        <p:nvSpPr>
          <p:cNvPr id="202" name="Google Shape;202;g719b15f190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19b15f190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liam</a:t>
            </a:r>
            <a:endParaRPr/>
          </a:p>
        </p:txBody>
      </p:sp>
      <p:sp>
        <p:nvSpPr>
          <p:cNvPr id="214" name="Google Shape;214;g719b15f19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kieran</a:t>
            </a:r>
            <a:endParaRPr/>
          </a:p>
        </p:txBody>
      </p:sp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19b15f19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ryan</a:t>
            </a:r>
            <a:endParaRPr/>
          </a:p>
        </p:txBody>
      </p:sp>
      <p:sp>
        <p:nvSpPr>
          <p:cNvPr id="158" name="Google Shape;158;g719b15f19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19b15f19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liam</a:t>
            </a:r>
            <a:endParaRPr/>
          </a:p>
        </p:txBody>
      </p:sp>
      <p:sp>
        <p:nvSpPr>
          <p:cNvPr id="165" name="Google Shape;165;g719b15f19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19b15f190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ryan</a:t>
            </a:r>
            <a:endParaRPr/>
          </a:p>
        </p:txBody>
      </p:sp>
      <p:sp>
        <p:nvSpPr>
          <p:cNvPr id="172" name="Google Shape;172;g719b15f19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19b15f190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harry</a:t>
            </a:r>
            <a:endParaRPr/>
          </a:p>
        </p:txBody>
      </p:sp>
      <p:sp>
        <p:nvSpPr>
          <p:cNvPr id="178" name="Google Shape;178;g719b15f190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19b15f190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Kieran</a:t>
            </a:r>
            <a:endParaRPr/>
          </a:p>
        </p:txBody>
      </p:sp>
      <p:sp>
        <p:nvSpPr>
          <p:cNvPr id="184" name="Google Shape;184;g719b15f190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19b15f19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harry</a:t>
            </a:r>
            <a:endParaRPr/>
          </a:p>
        </p:txBody>
      </p:sp>
      <p:sp>
        <p:nvSpPr>
          <p:cNvPr id="190" name="Google Shape;190;g719b15f19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19b15f19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harry</a:t>
            </a:r>
            <a:endParaRPr/>
          </a:p>
        </p:txBody>
      </p:sp>
      <p:sp>
        <p:nvSpPr>
          <p:cNvPr id="196" name="Google Shape;196;g719b15f19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15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10" name="Google Shape;110;p17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1" name="Google Shape;111;p17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2" name="Google Shape;112;p1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p18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18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1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26" name="Google Shape;126;p18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7" name="Google Shape;127;p18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8" name="Google Shape;128;p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0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marL="1371600" lvl="2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marL="1828800" lvl="3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marL="2286000" lvl="4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marL="2743200" lvl="5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marL="3200400" lvl="6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marL="3657600" lvl="7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marL="4114800" lvl="8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body" idx="2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2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3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3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3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Google Shape;9;p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3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dirty="0"/>
              <a:t>V.I.R.U.S </a:t>
            </a:r>
            <a:r>
              <a:rPr lang="en-US" sz="1800" dirty="0"/>
              <a:t>(Viral Infection Response Unit Strategists)</a:t>
            </a:r>
            <a:endParaRPr sz="1700" dirty="0"/>
          </a:p>
        </p:txBody>
      </p:sp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/>
              <a:t>BY RYAN MANNING, HARRY STATHAM, KIERAN BOYCE, LIAM DAVID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19b15f190_0_4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The Game (win/loss conditions)</a:t>
            </a:r>
            <a:endParaRPr/>
          </a:p>
        </p:txBody>
      </p:sp>
      <p:sp>
        <p:nvSpPr>
          <p:cNvPr id="205" name="Google Shape;205;g719b15f190_0_48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sz="1800" dirty="0"/>
              <a:t>Win:</a:t>
            </a:r>
          </a:p>
          <a:p>
            <a:pPr marL="800100" lvl="1" indent="-332740">
              <a:spcBef>
                <a:spcPts val="0"/>
              </a:spcBef>
            </a:pPr>
            <a:r>
              <a:rPr lang="en-GB" sz="1600" dirty="0"/>
              <a:t>Survive a luck roll – this is an unreliable method of winning, should all virus pieces on the board be eliminated, if the players can roll a yellow in 2/3 rolls the virus will not reappear and the game is over, otherwise the virus will make a move from the most recent players base</a:t>
            </a:r>
          </a:p>
          <a:p>
            <a:pPr marL="800100" lvl="1" indent="-332740">
              <a:spcBef>
                <a:spcPts val="0"/>
              </a:spcBef>
            </a:pPr>
            <a:r>
              <a:rPr lang="en-GB" sz="1600" dirty="0"/>
              <a:t>Research – Should a player eliminate a virus piece they are granted a research token, once all players reach their research token goals (decided by the players at the start of the game) the vaccine is created and the game is won</a:t>
            </a:r>
          </a:p>
          <a:p>
            <a:pPr marL="342900" indent="-332740">
              <a:spcBef>
                <a:spcPts val="0"/>
              </a:spcBef>
            </a:pPr>
            <a:r>
              <a:rPr lang="en-GB" sz="1800" dirty="0"/>
              <a:t>Lose:</a:t>
            </a:r>
          </a:p>
          <a:p>
            <a:pPr marL="800100" lvl="1" indent="-332740">
              <a:spcBef>
                <a:spcPts val="0"/>
              </a:spcBef>
            </a:pPr>
            <a:r>
              <a:rPr lang="en-GB" sz="1600" dirty="0"/>
              <a:t>No more moves – Should a players deck empty and they do not yet have all research tokens then the game is over as the vaccine cannot be created</a:t>
            </a:r>
          </a:p>
          <a:p>
            <a:pPr marL="800100" lvl="1" indent="-332740">
              <a:spcBef>
                <a:spcPts val="0"/>
              </a:spcBef>
            </a:pPr>
            <a:r>
              <a:rPr lang="en-GB" sz="1600" dirty="0"/>
              <a:t>Uncontrollable Infection – Should there be 12 virus pieces on the board at any one time the infection has become too prominent and the game ends</a:t>
            </a:r>
          </a:p>
          <a:p>
            <a:pPr marL="1257300" lvl="2" indent="-332740"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19b15f190_0_4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dirty="0"/>
              <a:t>‘Blurb’</a:t>
            </a:r>
            <a:endParaRPr dirty="0"/>
          </a:p>
        </p:txBody>
      </p:sp>
      <p:sp>
        <p:nvSpPr>
          <p:cNvPr id="217" name="Google Shape;217;g719b15f190_0_43"/>
          <p:cNvSpPr txBox="1">
            <a:spLocks noGrp="1"/>
          </p:cNvSpPr>
          <p:nvPr>
            <p:ph type="body" idx="1"/>
          </p:nvPr>
        </p:nvSpPr>
        <p:spPr>
          <a:xfrm>
            <a:off x="1104212" y="20246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A Co-Operative game designed for 4 Players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Team up to fight the virus before the infection becomes too strong!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Timeless, Universal theme on what can be a misunderstood/underestimated invisible threat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GB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A fun, strategic game with the benefits of educating on the benefits of </a:t>
            </a:r>
            <a:r>
              <a:rPr lang="en-GB"/>
              <a:t>viral response</a:t>
            </a:r>
            <a:endParaRPr lang="en-GB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GB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dirty="0"/>
              <a:t>Games inspiration- Viruses</a:t>
            </a:r>
            <a:endParaRPr dirty="0"/>
          </a:p>
        </p:txBody>
      </p:sp>
      <p:sp>
        <p:nvSpPr>
          <p:cNvPr id="154" name="Google Shape;154;p2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lang="en-GB" dirty="0"/>
              <a:t>Coronavirus – A current event affecting everyone, universal theme and relativity, perhaps one of the most influential times of our lives that will create ramifications for years to come</a:t>
            </a: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Other Viruses – Though the most prominent event in our lifetimes this theme will never become irrelevant:</a:t>
            </a:r>
          </a:p>
          <a:p>
            <a:pPr marL="800100" lvl="1" indent="-332740">
              <a:spcBef>
                <a:spcPts val="0"/>
              </a:spcBef>
            </a:pPr>
            <a:r>
              <a:rPr lang="en-US" dirty="0"/>
              <a:t>Swine Flu</a:t>
            </a:r>
          </a:p>
          <a:p>
            <a:pPr marL="800100" lvl="1" indent="-332740">
              <a:spcBef>
                <a:spcPts val="0"/>
              </a:spcBef>
            </a:pPr>
            <a:r>
              <a:rPr lang="en-US" dirty="0"/>
              <a:t>Norovirus</a:t>
            </a:r>
          </a:p>
          <a:p>
            <a:pPr marL="800100" lvl="1" indent="-332740">
              <a:spcBef>
                <a:spcPts val="0"/>
              </a:spcBef>
            </a:pPr>
            <a:r>
              <a:rPr lang="en-US" dirty="0"/>
              <a:t>Many more, viruses adapt as we do</a:t>
            </a:r>
          </a:p>
          <a:p>
            <a:pPr marL="342900" indent="-332740">
              <a:spcBef>
                <a:spcPts val="0"/>
              </a:spcBef>
            </a:pPr>
            <a:r>
              <a:rPr lang="en-US" dirty="0"/>
              <a:t>Though perhaps not as extreme as current events medical</a:t>
            </a:r>
          </a:p>
          <a:p>
            <a:pPr marL="10160" indent="0">
              <a:spcBef>
                <a:spcPts val="0"/>
              </a:spcBef>
              <a:buNone/>
            </a:pPr>
            <a:r>
              <a:rPr lang="en-US" dirty="0"/>
              <a:t>events like this will always be a prominent and invisible threat</a:t>
            </a:r>
          </a:p>
          <a:p>
            <a:pPr marL="10160" indent="0">
              <a:spcBef>
                <a:spcPts val="0"/>
              </a:spcBef>
              <a:buNone/>
            </a:pPr>
            <a:r>
              <a:rPr lang="en-US" dirty="0"/>
              <a:t>to humanity, educating on appropriate responses is essential</a:t>
            </a:r>
          </a:p>
        </p:txBody>
      </p:sp>
      <p:pic>
        <p:nvPicPr>
          <p:cNvPr id="155" name="Google Shape;15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6703" y="4608453"/>
            <a:ext cx="3305300" cy="219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19b15f190_0_2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Games we researched (Pandemic)</a:t>
            </a:r>
            <a:endParaRPr/>
          </a:p>
        </p:txBody>
      </p:sp>
      <p:sp>
        <p:nvSpPr>
          <p:cNvPr id="161" name="Google Shape;161;g719b15f190_0_26"/>
          <p:cNvSpPr txBox="1">
            <a:spLocks noGrp="1"/>
          </p:cNvSpPr>
          <p:nvPr>
            <p:ph type="body" idx="1"/>
          </p:nvPr>
        </p:nvSpPr>
        <p:spPr>
          <a:xfrm>
            <a:off x="338938" y="1441016"/>
            <a:ext cx="8219136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Pandemic – </a:t>
            </a:r>
            <a:r>
              <a:rPr lang="en-GB" dirty="0"/>
              <a:t>The link is obvious; this theme is not an unusual one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GB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Good at expressing the global impact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Though the mechanics of the virus are abstracted from reality, the context is literal and is an effective link to reality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GB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Though our focus is on the response methods as opposed to the global impact we did take the following ideas of Pandemic:</a:t>
            </a:r>
          </a:p>
          <a:p>
            <a:pPr marL="800100" lvl="1" indent="-332740">
              <a:spcBef>
                <a:spcPts val="0"/>
              </a:spcBef>
            </a:pPr>
            <a:r>
              <a:rPr lang="en-GB" dirty="0"/>
              <a:t>Focus on co-operative play</a:t>
            </a:r>
          </a:p>
          <a:p>
            <a:pPr marL="800100" lvl="1" indent="-332740">
              <a:spcBef>
                <a:spcPts val="0"/>
              </a:spcBef>
            </a:pPr>
            <a:r>
              <a:rPr lang="en-GB" dirty="0"/>
              <a:t>The idea of an evolving virus that can quickly become overbearing if not contained</a:t>
            </a:r>
          </a:p>
        </p:txBody>
      </p:sp>
      <p:pic>
        <p:nvPicPr>
          <p:cNvPr id="5" name="Google Shape;162;g719b15f190_0_26">
            <a:extLst>
              <a:ext uri="{FF2B5EF4-FFF2-40B4-BE49-F238E27FC236}">
                <a16:creationId xmlns:a16="http://schemas.microsoft.com/office/drawing/2014/main" id="{B53C54E3-1F25-451B-9CCA-06520DB5229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9300" y="3962121"/>
            <a:ext cx="4112700" cy="29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19b15f190_0_3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Games we researched (Battle Sheep)</a:t>
            </a:r>
            <a:endParaRPr/>
          </a:p>
        </p:txBody>
      </p:sp>
      <p:sp>
        <p:nvSpPr>
          <p:cNvPr id="168" name="Google Shape;168;g719b15f190_0_31"/>
          <p:cNvSpPr txBox="1">
            <a:spLocks noGrp="1"/>
          </p:cNvSpPr>
          <p:nvPr>
            <p:ph type="body" idx="1"/>
          </p:nvPr>
        </p:nvSpPr>
        <p:spPr>
          <a:xfrm>
            <a:off x="646111" y="1946386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The most interesting aspect of this game for us is the way the board is crafted</a:t>
            </a:r>
          </a:p>
          <a:p>
            <a:pPr marL="800100" lvl="1" indent="-332740">
              <a:spcBef>
                <a:spcPts val="0"/>
              </a:spcBef>
            </a:pPr>
            <a:r>
              <a:rPr lang="en-GB" dirty="0"/>
              <a:t>Through a series of modular pieces the players take turns to place the pieces to build their own board at the start of the game</a:t>
            </a:r>
          </a:p>
          <a:p>
            <a:pPr marL="800100" lvl="1" indent="-332740">
              <a:spcBef>
                <a:spcPts val="0"/>
              </a:spcBef>
            </a:pPr>
            <a:r>
              <a:rPr lang="en-GB" dirty="0"/>
              <a:t>This keeps the game fresh every time, by combining random elements with a new board layout every time you create a fluid gameplay experience</a:t>
            </a:r>
          </a:p>
          <a:p>
            <a:pPr marL="800100" lvl="1" indent="-332740">
              <a:spcBef>
                <a:spcPts val="0"/>
              </a:spcBef>
            </a:pPr>
            <a:r>
              <a:rPr lang="en-GB" dirty="0" err="1"/>
              <a:t>Replayability</a:t>
            </a:r>
            <a:r>
              <a:rPr lang="en-GB" dirty="0"/>
              <a:t> is at the forefront of this idea</a:t>
            </a:r>
          </a:p>
          <a:p>
            <a:pPr marL="342900" indent="-332740">
              <a:spcBef>
                <a:spcPts val="0"/>
              </a:spcBef>
            </a:pPr>
            <a:r>
              <a:rPr lang="en-GB" dirty="0"/>
              <a:t>A misunderstanding of rules on initial playthrough lead to the idea of “containing” areas of the board which translated into containing a virus, leading to the development of our theme</a:t>
            </a: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9" name="Google Shape;169;g719b15f190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8425" y="4836375"/>
            <a:ext cx="2843575" cy="202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19b15f190_0_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3200" dirty="0"/>
              <a:t>Games we researched (various card games)</a:t>
            </a:r>
            <a:endParaRPr sz="3200" dirty="0"/>
          </a:p>
        </p:txBody>
      </p:sp>
      <p:sp>
        <p:nvSpPr>
          <p:cNvPr id="175" name="Google Shape;175;g719b15f190_0_36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After some debating on the main method of progression in the game we decided on using a card-based “mana” system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The most difficult aspect of this is balancing the cards themselves, with the cost of using it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Luckily members of the team had experience in these kinds of card games e.g.</a:t>
            </a:r>
          </a:p>
          <a:p>
            <a:pPr marL="800100" lvl="1" indent="-342900">
              <a:spcBef>
                <a:spcPts val="0"/>
              </a:spcBef>
            </a:pPr>
            <a:r>
              <a:rPr lang="en-GB" dirty="0"/>
              <a:t>Slay the Spire</a:t>
            </a:r>
          </a:p>
          <a:p>
            <a:pPr marL="800100" lvl="1" indent="-342900">
              <a:spcBef>
                <a:spcPts val="0"/>
              </a:spcBef>
            </a:pPr>
            <a:r>
              <a:rPr lang="en-GB" dirty="0"/>
              <a:t>Hearthstone</a:t>
            </a:r>
          </a:p>
          <a:p>
            <a:pPr marL="800100" lvl="1" indent="-342900">
              <a:spcBef>
                <a:spcPts val="0"/>
              </a:spcBef>
            </a:pPr>
            <a:endParaRPr lang="en-GB" dirty="0"/>
          </a:p>
          <a:p>
            <a:pPr marL="342900" indent="-342900">
              <a:spcBef>
                <a:spcPts val="0"/>
              </a:spcBef>
            </a:pPr>
            <a:r>
              <a:rPr lang="en-GB" dirty="0"/>
              <a:t>Using the experience we already had we were in a good position to get a feel for balance</a:t>
            </a:r>
            <a:endParaRPr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19b15f190_0_64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Iteration</a:t>
            </a:r>
            <a:endParaRPr/>
          </a:p>
        </p:txBody>
      </p:sp>
      <p:sp>
        <p:nvSpPr>
          <p:cNvPr id="181" name="Google Shape;181;g719b15f190_0_64"/>
          <p:cNvSpPr txBox="1">
            <a:spLocks noGrp="1"/>
          </p:cNvSpPr>
          <p:nvPr>
            <p:ph type="body" idx="1"/>
          </p:nvPr>
        </p:nvSpPr>
        <p:spPr>
          <a:xfrm>
            <a:off x="1144037" y="20529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The various iterations of our game are easiest represented through 4 ‘milestones’:</a:t>
            </a:r>
          </a:p>
          <a:p>
            <a:pPr marL="800100" lvl="1" indent="-332740">
              <a:spcBef>
                <a:spcPts val="0"/>
              </a:spcBef>
            </a:pPr>
            <a:r>
              <a:rPr lang="en-US" dirty="0"/>
              <a:t>Version 1 – </a:t>
            </a:r>
            <a:r>
              <a:rPr lang="en-GB" dirty="0"/>
              <a:t>Battle Sheep modular board, no cards but similar movement to original Battle Sheep, all controlled by player</a:t>
            </a: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800100" lvl="1" indent="-332740">
              <a:spcBef>
                <a:spcPts val="0"/>
              </a:spcBef>
            </a:pPr>
            <a:r>
              <a:rPr lang="en-US" dirty="0"/>
              <a:t>Version 2 – </a:t>
            </a:r>
            <a:r>
              <a:rPr lang="en-GB" dirty="0"/>
              <a:t>Cards are added, with dice-colour based movement to follow shortly</a:t>
            </a: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800100" lvl="1" indent="-332740">
              <a:spcBef>
                <a:spcPts val="0"/>
              </a:spcBef>
            </a:pPr>
            <a:r>
              <a:rPr lang="en-US" dirty="0"/>
              <a:t>Version 3 – Endgame iterated upon, dragged out gameplay and became tiresome</a:t>
            </a: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800100" lvl="1" indent="-332740">
              <a:spcBef>
                <a:spcPts val="0"/>
              </a:spcBef>
            </a:pPr>
            <a:r>
              <a:rPr lang="en-US" dirty="0"/>
              <a:t>Version 4 – Cards balanced through testing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19b15f190_0_5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Box Contents </a:t>
            </a:r>
            <a:r>
              <a:rPr lang="en-US" sz="1600"/>
              <a:t>(for if we had a physical copy)</a:t>
            </a:r>
            <a:endParaRPr sz="1600"/>
          </a:p>
        </p:txBody>
      </p:sp>
      <p:sp>
        <p:nvSpPr>
          <p:cNvPr id="187" name="Google Shape;187;g719b15f190_0_5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20 x board pieces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2  x Player pieces (for each player)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4 x Player Base pieces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30  x Virus pieces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44  x Player cards (for each player)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67  x Virus cards  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3  x Energy Counters(for each player)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4  x Base pieces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1 x Rulebook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1 x </a:t>
            </a:r>
            <a:r>
              <a:rPr lang="en-US" dirty="0" err="1"/>
              <a:t>Coloured</a:t>
            </a:r>
            <a:r>
              <a:rPr lang="en-US" dirty="0"/>
              <a:t> die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5 x Research counters (for each player)</a:t>
            </a: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19b15f190_0_1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The Game</a:t>
            </a:r>
            <a:endParaRPr/>
          </a:p>
        </p:txBody>
      </p:sp>
      <p:sp>
        <p:nvSpPr>
          <p:cNvPr id="193" name="Google Shape;193;g719b15f190_0_10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A 4 vs The Board Card Based Board Game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Each player is given 5 board pieces to build the board</a:t>
            </a: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The design of the board can influence a variety of factors that can come to affect overall difficulty of the game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US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Not only this but the players can decide to destroy between 3 and 5 virus pieces to win (again influencing difficulty and game length)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US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The player places their base piece on the side closest to them while the virus is placed as close to the center of the board as possible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19b15f190_0_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The Game (Continued)</a:t>
            </a:r>
            <a:endParaRPr/>
          </a:p>
        </p:txBody>
      </p:sp>
      <p:sp>
        <p:nvSpPr>
          <p:cNvPr id="199" name="Google Shape;199;g719b15f190_0_20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The virus begins the game by making three moves (drawing 3 cards) 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GB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Then all players make their moves by drawing 6 cards from their deck and playing them (topping up at the end of their turn) 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GB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After round one the virus will make two moves from this point on</a:t>
            </a:r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GB"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GB" dirty="0"/>
              <a:t>This forms the main loop of the game</a:t>
            </a: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951</Words>
  <Application>Microsoft Office PowerPoint</Application>
  <PresentationFormat>Widescreen</PresentationFormat>
  <Paragraphs>102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Noto Sans Symbols</vt:lpstr>
      <vt:lpstr>Ion</vt:lpstr>
      <vt:lpstr>V.I.R.U.S (Viral Infection Response Unit Strategists)</vt:lpstr>
      <vt:lpstr>Games inspiration- Viruses</vt:lpstr>
      <vt:lpstr>Games we researched (Pandemic)</vt:lpstr>
      <vt:lpstr>Games we researched (Battle Sheep)</vt:lpstr>
      <vt:lpstr>Games we researched (various card games)</vt:lpstr>
      <vt:lpstr>Iteration</vt:lpstr>
      <vt:lpstr>Box Contents (for if we had a physical copy)</vt:lpstr>
      <vt:lpstr>The Game</vt:lpstr>
      <vt:lpstr>The Game (Continued)</vt:lpstr>
      <vt:lpstr>The Game (win/loss conditions)</vt:lpstr>
      <vt:lpstr>‘Blurb’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VIRAL INFECTION </dc:title>
  <dc:creator>Ryan Manning</dc:creator>
  <cp:lastModifiedBy>Harry</cp:lastModifiedBy>
  <cp:revision>10</cp:revision>
  <dcterms:created xsi:type="dcterms:W3CDTF">2020-03-20T19:25:05Z</dcterms:created>
  <dcterms:modified xsi:type="dcterms:W3CDTF">2020-04-22T22:39:34Z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0x0101000801C5C9C98CD941B4B975CE218C5C62</vt:lpwstr>
  </property>
</Properties>
</file>